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Default Extension="gif" ContentType="image/gif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21"/>
  </p:notesMasterIdLst>
  <p:sldIdLst>
    <p:sldId id="256" r:id="rId2"/>
    <p:sldId id="265" r:id="rId3"/>
    <p:sldId id="274" r:id="rId4"/>
    <p:sldId id="260" r:id="rId5"/>
    <p:sldId id="268" r:id="rId6"/>
    <p:sldId id="272" r:id="rId7"/>
    <p:sldId id="271" r:id="rId8"/>
    <p:sldId id="263" r:id="rId9"/>
    <p:sldId id="267" r:id="rId10"/>
    <p:sldId id="261" r:id="rId11"/>
    <p:sldId id="275" r:id="rId12"/>
    <p:sldId id="264" r:id="rId13"/>
    <p:sldId id="273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786" autoAdjust="0"/>
  </p:normalViewPr>
  <p:slideViewPr>
    <p:cSldViewPr>
      <p:cViewPr>
        <p:scale>
          <a:sx n="55" d="100"/>
          <a:sy n="55" d="100"/>
        </p:scale>
        <p:origin x="-51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E7AF-8D2E-4B21-B7BB-FCCA6BDFC11C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ABD6-495B-45DF-A78D-14EE2D62A8EA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319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13/06/1432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photo.com/images/download_lo_res.html?id=779800037" TargetMode="External"/><Relationship Id="rId13" Type="http://schemas.openxmlformats.org/officeDocument/2006/relationships/hyperlink" Target="http://cats.about.com/cs/catmanagement101/f/milkokay.htm" TargetMode="External"/><Relationship Id="rId18" Type="http://schemas.openxmlformats.org/officeDocument/2006/relationships/hyperlink" Target="http://cats.about.com/cs/catmanagement101/f/lifespan_cats.htm" TargetMode="External"/><Relationship Id="rId3" Type="http://schemas.openxmlformats.org/officeDocument/2006/relationships/hyperlink" Target="http://www.google.com.qa/" TargetMode="External"/><Relationship Id="rId7" Type="http://schemas.openxmlformats.org/officeDocument/2006/relationships/hyperlink" Target="http://en.wikipedia.org/wiki/File:Catdryfood.jpg" TargetMode="External"/><Relationship Id="rId12" Type="http://schemas.openxmlformats.org/officeDocument/2006/relationships/hyperlink" Target="http://cats.about.com/cs/catfood/a/tipsforchoosing.htm" TargetMode="External"/><Relationship Id="rId17" Type="http://schemas.openxmlformats.org/officeDocument/2006/relationships/hyperlink" Target="http://catfoodreviews.com/" TargetMode="External"/><Relationship Id="rId2" Type="http://schemas.openxmlformats.org/officeDocument/2006/relationships/slideLayout" Target="../slideLayouts/slideLayout4.xml"/><Relationship Id="rId16" Type="http://schemas.openxmlformats.org/officeDocument/2006/relationships/hyperlink" Target="http://www.our-happy-cat.com/neuter.html" TargetMode="External"/><Relationship Id="rId1" Type="http://schemas.openxmlformats.org/officeDocument/2006/relationships/tags" Target="../tags/tag9.xml"/><Relationship Id="rId6" Type="http://schemas.openxmlformats.org/officeDocument/2006/relationships/hyperlink" Target="http://cats.about.com/od/cancerincats/Cancer_in_cats_Causes_and_Treatments.htm" TargetMode="External"/><Relationship Id="rId11" Type="http://schemas.openxmlformats.org/officeDocument/2006/relationships/hyperlink" Target="http://en.wikipedia.org/wiki/Cat" TargetMode="External"/><Relationship Id="rId5" Type="http://schemas.openxmlformats.org/officeDocument/2006/relationships/hyperlink" Target="http://cats.about.com/od/heartdiseaseincats/Heart_Health_in_Cats.htm" TargetMode="External"/><Relationship Id="rId15" Type="http://schemas.openxmlformats.org/officeDocument/2006/relationships/hyperlink" Target="http://www.sthelensvets.co.uk/information/medical.htm" TargetMode="External"/><Relationship Id="rId10" Type="http://schemas.openxmlformats.org/officeDocument/2006/relationships/hyperlink" Target="http://www.blurtit.com/q593189.html" TargetMode="External"/><Relationship Id="rId4" Type="http://schemas.openxmlformats.org/officeDocument/2006/relationships/hyperlink" Target="http://cats.about.com/cs/vaccination/a/vaccination.htm" TargetMode="External"/><Relationship Id="rId9" Type="http://schemas.openxmlformats.org/officeDocument/2006/relationships/hyperlink" Target="http://www.catsinqatar.com/" TargetMode="External"/><Relationship Id="rId14" Type="http://schemas.openxmlformats.org/officeDocument/2006/relationships/hyperlink" Target="http://www.rvc.ac.uk/supervets/documents/cats/Caring_for_your_pet_before_and_after_surgery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mofa.gov.qa/details.cfm?id=7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hyperlink" Target="http://www.shaheen-falcons.net.t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005064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Michael 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81190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362">
        <p14:vortex/>
      </p:transition>
    </mc:Choice>
    <mc:Fallback>
      <p:transition spd="slow" advTm="13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4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4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7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7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</a:t>
            </a:r>
            <a:r>
              <a:rPr lang="pt-BR" sz="8000" dirty="0" smtClean="0">
                <a:hlinkClick r:id="rId10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1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4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7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8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04578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13959">
        <p:checker/>
      </p:transition>
    </mc:Choice>
    <mc:Fallback>
      <p:transition spd="slow" advTm="13959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67771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61"/>
    </mc:Choice>
    <mc:Fallback>
      <p:transition spd="slow" advTm="7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5250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12269">
        <p14:flip dir="l"/>
      </p:transition>
    </mc:Choice>
    <mc:Fallback>
      <p:transition spd="slow" advTm="122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11010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493"/>
    </mc:Choice>
    <mc:Fallback>
      <p:transition spd="slow" advTm="649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</a:t>
            </a:r>
            <a:r>
              <a:rPr lang="en-US" dirty="0" smtClean="0"/>
              <a:t>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784664987"/>
      </p:ext>
    </p:extLst>
  </p:cSld>
  <p:clrMapOvr>
    <a:masterClrMapping/>
  </p:clrMapOvr>
  <p:transition advTm="19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026920"/>
          </a:xfrm>
        </p:spPr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 that people use to hunt in all of the places . Common prey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325647697"/>
      </p:ext>
    </p:extLst>
  </p:cSld>
  <p:clrMapOvr>
    <a:masterClrMapping/>
  </p:clrMapOvr>
  <p:transition advTm="26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</a:t>
            </a:r>
            <a:r>
              <a:rPr lang="en-US" dirty="0" smtClean="0"/>
              <a:t>is 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875955718"/>
      </p:ext>
    </p:extLst>
  </p:cSld>
  <p:clrMapOvr>
    <a:masterClrMapping/>
  </p:clrMapOvr>
  <p:transition advTm="18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255520"/>
          </a:xfrm>
        </p:spPr>
        <p:txBody>
          <a:bodyPr/>
          <a:lstStyle/>
          <a:p>
            <a:r>
              <a:rPr lang="en-US" dirty="0" smtClean="0"/>
              <a:t>Yes , hunting </a:t>
            </a:r>
            <a:r>
              <a:rPr lang="en-US" dirty="0"/>
              <a:t>season in the Gulf region usually starts </a:t>
            </a:r>
            <a:r>
              <a:rPr lang="en-US" dirty="0" smtClean="0"/>
              <a:t>in winter </a:t>
            </a:r>
            <a:r>
              <a:rPr lang="en-US" dirty="0"/>
              <a:t>and continues throughout </a:t>
            </a:r>
            <a:r>
              <a:rPr lang="en-US" dirty="0" smtClean="0"/>
              <a:t>the end of </a:t>
            </a:r>
            <a:r>
              <a:rPr lang="en-US" smtClean="0"/>
              <a:t>this season. </a:t>
            </a:r>
            <a:r>
              <a:rPr lang="en-US" dirty="0"/>
              <a:t>Special fairs are held to display </a:t>
            </a:r>
            <a:r>
              <a:rPr lang="en-US" dirty="0" smtClean="0"/>
              <a:t>falcons </a:t>
            </a:r>
            <a:r>
              <a:rPr lang="en-US" dirty="0"/>
              <a:t>of all kinds of species, sizes and </a:t>
            </a:r>
            <a:r>
              <a:rPr lang="en-US" dirty="0" smtClean="0"/>
              <a:t>shapes </a:t>
            </a:r>
            <a:r>
              <a:rPr lang="en-US" dirty="0" smtClean="0"/>
              <a:t>in other  </a:t>
            </a:r>
            <a:r>
              <a:rPr lang="en-US" dirty="0" smtClean="0"/>
              <a:t>countries </a:t>
            </a:r>
            <a:r>
              <a:rPr lang="en-US" dirty="0" smtClean="0"/>
              <a:t>like Qatar in </a:t>
            </a:r>
            <a:r>
              <a:rPr lang="en-US" dirty="0" err="1" smtClean="0"/>
              <a:t>Souq</a:t>
            </a:r>
            <a:r>
              <a:rPr lang="en-US" dirty="0" smtClean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1" y="4252318"/>
            <a:ext cx="2209800" cy="26056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4253948"/>
            <a:ext cx="19050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4173918"/>
            <a:ext cx="2667000" cy="26840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53212492"/>
      </p:ext>
    </p:extLst>
  </p:cSld>
  <p:clrMapOvr>
    <a:masterClrMapping/>
  </p:clrMapOvr>
  <p:transition advTm="264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85776496"/>
      </p:ext>
    </p:extLst>
  </p:cSld>
  <p:clrMapOvr>
    <a:masterClrMapping/>
  </p:clrMapOvr>
  <p:transition advTm="8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4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 </a:t>
            </a:r>
            <a:r>
              <a:rPr lang="en-US" smtClean="0"/>
              <a:t>and Simone.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1871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356992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cats.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1472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231">
        <p14:warp dir="in"/>
      </p:transition>
    </mc:Choice>
    <mc:Fallback>
      <p:transition spd="slow" advTm="10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6393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1583">
        <p:blinds dir="vert"/>
      </p:transition>
    </mc:Choice>
    <mc:Fallback>
      <p:transition spd="slow" advTm="1158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47084"/>
            <a:ext cx="4038600" cy="5227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 smtClean="0"/>
              <a:t>          </a:t>
            </a:r>
            <a:r>
              <a:rPr lang="pt-BR" sz="2400" dirty="0" smtClean="0">
                <a:solidFill>
                  <a:srgbClr val="0070C0"/>
                </a:solidFill>
              </a:rPr>
              <a:t>Cats eat and drink: </a:t>
            </a:r>
          </a:p>
          <a:p>
            <a:pPr marL="0" indent="0" algn="ctr">
              <a:buNone/>
            </a:pP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Protein </a:t>
            </a:r>
            <a:r>
              <a:rPr lang="en-US" sz="2400" dirty="0">
                <a:solidFill>
                  <a:srgbClr val="0070C0"/>
                </a:solidFill>
              </a:rPr>
              <a:t>from a </a:t>
            </a:r>
            <a:r>
              <a:rPr lang="en-US" sz="2400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Certain </a:t>
            </a:r>
            <a:r>
              <a:rPr lang="en-US" sz="2400" dirty="0">
                <a:solidFill>
                  <a:srgbClr val="0070C0"/>
                </a:solidFill>
              </a:rPr>
              <a:t>other </a:t>
            </a:r>
            <a:r>
              <a:rPr lang="en-US" sz="2400" dirty="0" smtClean="0">
                <a:solidFill>
                  <a:srgbClr val="0070C0"/>
                </a:solidFill>
              </a:rPr>
              <a:t>vitamins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and minerals.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Dry cat food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Water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Milk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9841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Tm="15456">
        <p14:glitter dir="r"/>
      </p:transition>
    </mc:Choice>
    <mc:Fallback>
      <p:transition spd="slow" advTm="15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2708920"/>
            <a:ext cx="4038600" cy="4434840"/>
          </a:xfrm>
        </p:spPr>
        <p:txBody>
          <a:bodyPr>
            <a:normAutofit fontScale="47500" lnSpcReduction="20000"/>
          </a:bodyPr>
          <a:lstStyle/>
          <a:p>
            <a:endParaRPr lang="pt-BR" sz="3300" dirty="0" smtClean="0"/>
          </a:p>
          <a:p>
            <a:r>
              <a:rPr lang="en-US" sz="7000" dirty="0" smtClean="0">
                <a:solidFill>
                  <a:srgbClr val="0070C0"/>
                </a:solidFill>
              </a:rPr>
              <a:t>A cat </a:t>
            </a:r>
            <a:r>
              <a:rPr lang="en-US" sz="7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7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509340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571">
        <p14:prism dir="r" isInverted="1"/>
      </p:transition>
    </mc:Choice>
    <mc:Fallback>
      <p:transition spd="slow" advTm="155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429000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2716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7013">
        <p14:honeycomb/>
      </p:transition>
    </mc:Choice>
    <mc:Fallback>
      <p:transition spd="slow" advTm="70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501008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959310222"/>
      </p:ext>
    </p:extLst>
  </p:cSld>
  <p:clrMapOvr>
    <a:masterClrMapping/>
  </p:clrMapOvr>
  <p:transition spd="slow" advTm="10429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852936"/>
            <a:ext cx="4038600" cy="57521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02" t="7569" r="9653" b="8926"/>
          <a:stretch/>
        </p:blipFill>
        <p:spPr bwMode="auto">
          <a:xfrm>
            <a:off x="4753998" y="4495800"/>
            <a:ext cx="3340135" cy="213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68303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12228">
        <p14:doors dir="vert"/>
      </p:transition>
    </mc:Choice>
    <mc:Fallback>
      <p:transition spd="slow" advTm="122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3103307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</a:t>
            </a:r>
            <a:r>
              <a:rPr lang="pt-BR" smtClean="0">
                <a:solidFill>
                  <a:srgbClr val="0070C0"/>
                </a:solidFill>
              </a:rPr>
              <a:t>toys et.</a:t>
            </a:r>
            <a:endParaRPr lang="pt-BR" dirty="0" smtClean="0">
              <a:solidFill>
                <a:srgbClr val="0070C0"/>
              </a:solidFill>
            </a:endParaRPr>
          </a:p>
          <a:p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91979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248"/>
    </mc:Choice>
    <mc:Fallback>
      <p:transition spd="slow" advTm="112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4.7|2.2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0.9|1|2.1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2.4|2.3|2|1|1.1|1.5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8|1.2|1.8|4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8|1.8|1.4|1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2.3|2.3|1.4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|2.2|2|1.9|1.4|1.1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0.1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3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7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2|1.5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0.8|0.9|0.9|0.9|0.8|0.8|0.7|0.8|0.9|0.7|0.8|0.7|0.7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1417</TotalTime>
  <Words>413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  <vt:lpstr>Falcons in Qatar</vt:lpstr>
      <vt:lpstr>What are falcons?</vt:lpstr>
      <vt:lpstr>What are types of Falcons?</vt:lpstr>
      <vt:lpstr>Is there a season for hunting?</vt:lpstr>
      <vt:lpstr>Thank you for watching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Luisa</dc:creator>
  <cp:lastModifiedBy>rnasser</cp:lastModifiedBy>
  <cp:revision>68</cp:revision>
  <dcterms:created xsi:type="dcterms:W3CDTF">2010-10-01T11:44:35Z</dcterms:created>
  <dcterms:modified xsi:type="dcterms:W3CDTF">2011-05-16T14:33:38Z</dcterms:modified>
</cp:coreProperties>
</file>